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1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267" r:id="rId12"/>
  </p:sldIdLst>
  <p:sldSz cx="12192000" cy="6858000"/>
  <p:notesSz cx="6799263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1" autoAdjust="0"/>
    <p:restoredTop sz="94660"/>
  </p:normalViewPr>
  <p:slideViewPr>
    <p:cSldViewPr snapToGrid="0">
      <p:cViewPr>
        <p:scale>
          <a:sx n="121" d="100"/>
          <a:sy n="121" d="100"/>
        </p:scale>
        <p:origin x="-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7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0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66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1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76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6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9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1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9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4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BB158-2AFC-4A6B-A6CE-35C93D916536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17AC-BD81-4FC3-9CA9-D0D3E3DB4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12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3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80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212"/>
            <a:ext cx="12192000" cy="615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99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5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говорить с детьми о </a:t>
            </a:r>
            <a:r>
              <a:rPr lang="ru-RU" dirty="0" err="1" smtClean="0"/>
              <a:t>коронавирусе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70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982" y="1825625"/>
            <a:ext cx="6154035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8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81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6612"/>
            <a:ext cx="12192000" cy="534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46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14" y="0"/>
            <a:ext cx="96991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01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6612"/>
            <a:ext cx="12192000" cy="534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99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</Words>
  <Application>Microsoft Office PowerPoint</Application>
  <PresentationFormat>Произвольный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Как говорить с детьми о коронавирусе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Вансович Елена Николаевна</dc:creator>
  <cp:lastModifiedBy>User</cp:lastModifiedBy>
  <cp:revision>5</cp:revision>
  <cp:lastPrinted>2020-08-27T06:47:42Z</cp:lastPrinted>
  <dcterms:created xsi:type="dcterms:W3CDTF">2020-08-26T12:20:38Z</dcterms:created>
  <dcterms:modified xsi:type="dcterms:W3CDTF">2020-09-05T06:53:15Z</dcterms:modified>
</cp:coreProperties>
</file>